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BDA477E-957C-4E2A-8F19-6D1DC52CB477}" type="datetimeFigureOut">
              <a:rPr lang="hu-HU" smtClean="0"/>
              <a:t>2016. 08. 04.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5A246CA-B364-4C39-8E16-F0CA3EA627F4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75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477E-957C-4E2A-8F19-6D1DC52CB477}" type="datetimeFigureOut">
              <a:rPr lang="hu-HU" smtClean="0"/>
              <a:t>2016. 08. 04.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CA-B364-4C39-8E16-F0CA3EA627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143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477E-957C-4E2A-8F19-6D1DC52CB477}" type="datetimeFigureOut">
              <a:rPr lang="hu-HU" smtClean="0"/>
              <a:t>2016. 08. 04.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CA-B364-4C39-8E16-F0CA3EA627F4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84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477E-957C-4E2A-8F19-6D1DC52CB477}" type="datetimeFigureOut">
              <a:rPr lang="hu-HU" smtClean="0"/>
              <a:t>2016. 08. 04.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CA-B364-4C39-8E16-F0CA3EA627F4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086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477E-957C-4E2A-8F19-6D1DC52CB477}" type="datetimeFigureOut">
              <a:rPr lang="hu-HU" smtClean="0"/>
              <a:t>2016. 08. 04.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CA-B364-4C39-8E16-F0CA3EA627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0349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477E-957C-4E2A-8F19-6D1DC52CB477}" type="datetimeFigureOut">
              <a:rPr lang="hu-HU" smtClean="0"/>
              <a:t>2016. 08. 04.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CA-B364-4C39-8E16-F0CA3EA627F4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93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477E-957C-4E2A-8F19-6D1DC52CB477}" type="datetimeFigureOut">
              <a:rPr lang="hu-HU" smtClean="0"/>
              <a:t>2016. 08. 04.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CA-B364-4C39-8E16-F0CA3EA627F4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903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477E-957C-4E2A-8F19-6D1DC52CB477}" type="datetimeFigureOut">
              <a:rPr lang="hu-HU" smtClean="0"/>
              <a:t>2016. 08. 04.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CA-B364-4C39-8E16-F0CA3EA627F4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427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477E-957C-4E2A-8F19-6D1DC52CB477}" type="datetimeFigureOut">
              <a:rPr lang="hu-HU" smtClean="0"/>
              <a:t>2016. 08. 04.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CA-B364-4C39-8E16-F0CA3EA627F4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05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477E-957C-4E2A-8F19-6D1DC52CB477}" type="datetimeFigureOut">
              <a:rPr lang="hu-HU" smtClean="0"/>
              <a:t>2016. 08. 04.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CA-B364-4C39-8E16-F0CA3EA627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742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477E-957C-4E2A-8F19-6D1DC52CB477}" type="datetimeFigureOut">
              <a:rPr lang="hu-HU" smtClean="0"/>
              <a:t>2016. 08. 04.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CA-B364-4C39-8E16-F0CA3EA627F4}" type="slidenum">
              <a:rPr lang="hu-HU" smtClean="0"/>
              <a:t>‹#›</a:t>
            </a:fld>
            <a:endParaRPr lang="hu-H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59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477E-957C-4E2A-8F19-6D1DC52CB477}" type="datetimeFigureOut">
              <a:rPr lang="hu-HU" smtClean="0"/>
              <a:t>2016. 08. 04.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CA-B364-4C39-8E16-F0CA3EA627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51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477E-957C-4E2A-8F19-6D1DC52CB477}" type="datetimeFigureOut">
              <a:rPr lang="hu-HU" smtClean="0"/>
              <a:t>2016. 08. 04.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CA-B364-4C39-8E16-F0CA3EA627F4}" type="slidenum">
              <a:rPr lang="hu-HU" smtClean="0"/>
              <a:t>‹#›</a:t>
            </a:fld>
            <a:endParaRPr lang="hu-H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99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477E-957C-4E2A-8F19-6D1DC52CB477}" type="datetimeFigureOut">
              <a:rPr lang="hu-HU" smtClean="0"/>
              <a:t>2016. 08. 04.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CA-B364-4C39-8E16-F0CA3EA627F4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8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477E-957C-4E2A-8F19-6D1DC52CB477}" type="datetimeFigureOut">
              <a:rPr lang="hu-HU" smtClean="0"/>
              <a:t>2016. 08. 04.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CA-B364-4C39-8E16-F0CA3EA627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926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477E-957C-4E2A-8F19-6D1DC52CB477}" type="datetimeFigureOut">
              <a:rPr lang="hu-HU" smtClean="0"/>
              <a:t>2016. 08. 04.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CA-B364-4C39-8E16-F0CA3EA627F4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02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477E-957C-4E2A-8F19-6D1DC52CB477}" type="datetimeFigureOut">
              <a:rPr lang="hu-HU" smtClean="0"/>
              <a:t>2016. 08. 04.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CA-B364-4C39-8E16-F0CA3EA627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268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DA477E-957C-4E2A-8F19-6D1DC52CB477}" type="datetimeFigureOut">
              <a:rPr lang="hu-HU" smtClean="0"/>
              <a:t>2016. 08. 04.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A246CA-B364-4C39-8E16-F0CA3EA627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731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Liszt Ferenc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sz="1900" dirty="0" smtClean="0"/>
              <a:t>Készítette: Mócsánné Nagy Ágnes</a:t>
            </a:r>
            <a:endParaRPr lang="hu-HU" sz="1900" dirty="0"/>
          </a:p>
        </p:txBody>
      </p:sp>
    </p:spTree>
    <p:extLst>
      <p:ext uri="{BB962C8B-B14F-4D97-AF65-F5344CB8AC3E}">
        <p14:creationId xmlns:p14="http://schemas.microsoft.com/office/powerpoint/2010/main" val="2717788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 rapszódiák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http://www.youtube.com/watch?v=w7XDnnGgsrw</a:t>
            </a:r>
          </a:p>
        </p:txBody>
      </p:sp>
    </p:spTree>
    <p:extLst>
      <p:ext uri="{BB962C8B-B14F-4D97-AF65-F5344CB8AC3E}">
        <p14:creationId xmlns:p14="http://schemas.microsoft.com/office/powerpoint/2010/main" val="366462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/>
              <a:t>1811-ben született </a:t>
            </a:r>
            <a:r>
              <a:rPr lang="hu-HU" dirty="0" err="1" smtClean="0"/>
              <a:t>Doborjánban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Apja az Eszterházy herceg intézője volt, ő tanította zongorázni a fiát.</a:t>
            </a:r>
          </a:p>
          <a:p>
            <a:pPr marL="0" indent="0">
              <a:buNone/>
            </a:pPr>
            <a:r>
              <a:rPr lang="hu-HU" dirty="0" smtClean="0"/>
              <a:t>Liszt 9 évesen már koncertezett.</a:t>
            </a:r>
          </a:p>
          <a:p>
            <a:pPr marL="0" indent="0">
              <a:buNone/>
            </a:pPr>
            <a:r>
              <a:rPr lang="hu-HU" dirty="0" smtClean="0"/>
              <a:t>Bécsben </a:t>
            </a:r>
            <a:r>
              <a:rPr lang="hu-HU" dirty="0" err="1" smtClean="0"/>
              <a:t>Salieri</a:t>
            </a:r>
            <a:r>
              <a:rPr lang="hu-HU" dirty="0" smtClean="0"/>
              <a:t> tanította, 11 évesen nagy sikerű koncertjén Beethoven is felfigyelt tehetségére.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4363791" cy="2927660"/>
          </a:xfrm>
        </p:spPr>
      </p:pic>
    </p:spTree>
    <p:extLst>
      <p:ext uri="{BB962C8B-B14F-4D97-AF65-F5344CB8AC3E}">
        <p14:creationId xmlns:p14="http://schemas.microsoft.com/office/powerpoint/2010/main" val="291422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1823-ban Párizsba ment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86" y="2487613"/>
            <a:ext cx="2228015" cy="3446462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Atyjával Párizsba utazott, de a konzervatóriumba nem vették fel.</a:t>
            </a:r>
          </a:p>
          <a:p>
            <a:pPr marL="0" indent="0">
              <a:buNone/>
            </a:pPr>
            <a:r>
              <a:rPr lang="hu-HU" dirty="0" smtClean="0"/>
              <a:t>Nagy sikerrel koncertezett, és megrendelésre operát is írt!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191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Párizs a második hazája lett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 smtClean="0"/>
              <a:t>Sok barátot szerzett a fények városában, a szellemi élet jelentős alakjaival járt össze.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hu-HU" dirty="0" smtClean="0"/>
              <a:t>k hatottak fejlődésére, művészetére: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hu-HU" b="1" dirty="0">
                <a:solidFill>
                  <a:prstClr val="black"/>
                </a:solidFill>
                <a:latin typeface="Candara"/>
              </a:rPr>
              <a:t>Chopin, Berlioz, Paganini, Heine, 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hu-HU" b="1" dirty="0" smtClean="0">
                <a:solidFill>
                  <a:prstClr val="black"/>
                </a:solidFill>
                <a:latin typeface="Candara"/>
              </a:rPr>
              <a:t>George </a:t>
            </a:r>
            <a:r>
              <a:rPr lang="hu-HU" b="1" dirty="0">
                <a:solidFill>
                  <a:prstClr val="black"/>
                </a:solidFill>
                <a:latin typeface="Candara"/>
              </a:rPr>
              <a:t>Sand, Delacroix</a:t>
            </a:r>
            <a:endParaRPr lang="hu-HU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87168"/>
            <a:ext cx="4627500" cy="3429471"/>
          </a:xfrm>
        </p:spPr>
      </p:pic>
    </p:spTree>
    <p:extLst>
      <p:ext uri="{BB962C8B-B14F-4D97-AF65-F5344CB8AC3E}">
        <p14:creationId xmlns:p14="http://schemas.microsoft.com/office/powerpoint/2010/main" val="57798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Hangversenykörutak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u-HU" dirty="0" smtClean="0">
              <a:latin typeface="Candara"/>
            </a:endParaRPr>
          </a:p>
          <a:p>
            <a:pPr marL="0" indent="0">
              <a:buNone/>
            </a:pPr>
            <a:r>
              <a:rPr lang="hu-HU" dirty="0" smtClean="0">
                <a:latin typeface="Candara"/>
              </a:rPr>
              <a:t>Zongoravirtuóz volt, szerte Európában koncertezett.</a:t>
            </a:r>
          </a:p>
          <a:p>
            <a:pPr marL="0" indent="0">
              <a:buNone/>
            </a:pPr>
            <a:r>
              <a:rPr lang="hu-HU" dirty="0" smtClean="0">
                <a:latin typeface="Candara"/>
              </a:rPr>
              <a:t>Franciaországon </a:t>
            </a:r>
            <a:r>
              <a:rPr lang="hu-HU" dirty="0">
                <a:latin typeface="Candara"/>
              </a:rPr>
              <a:t>kívül Londonba és Svájcba is </a:t>
            </a:r>
            <a:r>
              <a:rPr lang="hu-HU" dirty="0" smtClean="0">
                <a:latin typeface="Candara"/>
              </a:rPr>
              <a:t>eljutott.</a:t>
            </a:r>
          </a:p>
          <a:p>
            <a:pPr marL="0" indent="0">
              <a:buNone/>
            </a:pPr>
            <a:r>
              <a:rPr lang="hu-HU" dirty="0" smtClean="0">
                <a:latin typeface="Candara"/>
              </a:rPr>
              <a:t>Később Szentpétervár, Moszkva, lengyel városok, stb.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85" y="2487613"/>
            <a:ext cx="2778004" cy="3446462"/>
          </a:xfrm>
        </p:spPr>
      </p:pic>
    </p:spTree>
    <p:extLst>
      <p:ext uri="{BB962C8B-B14F-4D97-AF65-F5344CB8AC3E}">
        <p14:creationId xmlns:p14="http://schemas.microsoft.com/office/powerpoint/2010/main" val="317076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Magyarország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1" y="2636912"/>
            <a:ext cx="4235829" cy="2868261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Mikor Liszt értesült az 1838. márciusi pesti árvízről, elhatározta, hogy Bécsbe utazik, és koncertet ad az árvíz károsultjai </a:t>
            </a:r>
            <a:r>
              <a:rPr lang="hu-HU" dirty="0" smtClean="0"/>
              <a:t>javára.</a:t>
            </a:r>
          </a:p>
          <a:p>
            <a:pPr marL="0" indent="0">
              <a:buNone/>
            </a:pPr>
            <a:r>
              <a:rPr lang="hu-HU" dirty="0"/>
              <a:t>Ekkor döbbent rá </a:t>
            </a:r>
            <a:r>
              <a:rPr lang="hu-HU" dirty="0" smtClean="0"/>
              <a:t>magyarságára.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2131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 </a:t>
            </a:r>
            <a:r>
              <a:rPr lang="hu-HU" i="1" dirty="0"/>
              <a:t>„Ó, távoli vad hazám! Ismeretlen barátaim! Távoli és nagy családom! Fájdalmaid visszavezettek hozzád és legbensőbb érzéseimben találva megszégyenülten hajtom le fejemet, hogy téged oly soká feledni tudtalak</a:t>
            </a:r>
            <a:r>
              <a:rPr lang="hu-HU" i="1" dirty="0" smtClean="0"/>
              <a:t>.”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i="1" dirty="0" smtClean="0"/>
              <a:t>„Mert </a:t>
            </a:r>
            <a:r>
              <a:rPr lang="hu-HU" i="1" dirty="0"/>
              <a:t>így kiáltottam fel hazafias rohamomban, […] én is ehhez az ősi és erős fajtához tartozom, én is ennek az őseredeti, megszelídíthetetlen nemzetnek vagyok fia”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107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Zeneszerző, zongorista, karmester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398" y="2722072"/>
            <a:ext cx="1470392" cy="2977544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70" y="2492896"/>
            <a:ext cx="4936750" cy="2880320"/>
          </a:xfrm>
        </p:spPr>
      </p:pic>
    </p:spTree>
    <p:extLst>
      <p:ext uri="{BB962C8B-B14F-4D97-AF65-F5344CB8AC3E}">
        <p14:creationId xmlns:p14="http://schemas.microsoft.com/office/powerpoint/2010/main" val="4085272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európai polgár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>
                <a:latin typeface="Candara"/>
              </a:rPr>
              <a:t>1875-ben reáruházták a </a:t>
            </a:r>
            <a:r>
              <a:rPr lang="hu-HU" dirty="0" smtClean="0">
                <a:latin typeface="Candara"/>
              </a:rPr>
              <a:t>budapesti Zeneakadémia </a:t>
            </a:r>
            <a:r>
              <a:rPr lang="hu-HU" dirty="0">
                <a:latin typeface="Candara"/>
              </a:rPr>
              <a:t>elnöki tisztét, s ettől kezdve idejét megosztotta </a:t>
            </a:r>
            <a:r>
              <a:rPr lang="hu-HU" dirty="0" smtClean="0">
                <a:latin typeface="Candara"/>
              </a:rPr>
              <a:t>Budapest, </a:t>
            </a:r>
            <a:r>
              <a:rPr lang="hu-HU" dirty="0" err="1">
                <a:latin typeface="Candara"/>
              </a:rPr>
              <a:t>Weimar</a:t>
            </a:r>
            <a:r>
              <a:rPr lang="hu-HU" dirty="0">
                <a:latin typeface="Candara"/>
              </a:rPr>
              <a:t> és Róma között, s időről időre Bayreuthba is </a:t>
            </a:r>
            <a:r>
              <a:rPr lang="hu-HU" dirty="0" smtClean="0">
                <a:latin typeface="Candara"/>
              </a:rPr>
              <a:t>ellátogatott.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68" y="2487613"/>
            <a:ext cx="2598039" cy="3446462"/>
          </a:xfrm>
        </p:spPr>
      </p:pic>
    </p:spTree>
    <p:extLst>
      <p:ext uri="{BB962C8B-B14F-4D97-AF65-F5344CB8AC3E}">
        <p14:creationId xmlns:p14="http://schemas.microsoft.com/office/powerpoint/2010/main" val="4256031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268</Words>
  <Application>Microsoft Office PowerPoint</Application>
  <PresentationFormat>Diavetítés a képernyőre (4:3 oldalarány)</PresentationFormat>
  <Paragraphs>36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Candara</vt:lpstr>
      <vt:lpstr>Garamond</vt:lpstr>
      <vt:lpstr>Times New Roman</vt:lpstr>
      <vt:lpstr>Organikus</vt:lpstr>
      <vt:lpstr>Liszt Ferenc</vt:lpstr>
      <vt:lpstr>Élete</vt:lpstr>
      <vt:lpstr>1823-ban Párizsba ment</vt:lpstr>
      <vt:lpstr>Párizs a második hazája lett</vt:lpstr>
      <vt:lpstr>Hangversenykörutak</vt:lpstr>
      <vt:lpstr>Magyarország</vt:lpstr>
      <vt:lpstr>PowerPoint-bemutató</vt:lpstr>
      <vt:lpstr>Zeneszerző, zongorista, karmester</vt:lpstr>
      <vt:lpstr>Az európai polgár</vt:lpstr>
      <vt:lpstr>Magyar rapszódiák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Liszt Ferenc</dc:title>
  <dc:creator>VLAMI22</dc:creator>
  <cp:lastModifiedBy>Safranku András</cp:lastModifiedBy>
  <cp:revision>7</cp:revision>
  <dcterms:created xsi:type="dcterms:W3CDTF">2014-05-11T16:47:51Z</dcterms:created>
  <dcterms:modified xsi:type="dcterms:W3CDTF">2016-08-04T11:34:35Z</dcterms:modified>
</cp:coreProperties>
</file>