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CC3889-0397-455F-94C7-2A1264C21060}" type="datetimeFigureOut">
              <a:rPr lang="hu-HU" smtClean="0"/>
              <a:pPr/>
              <a:t>2011.05.16.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442C1-14EE-4E6D-B8B2-B2575F24EC7E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Balassi Bálint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magyar reneszánsz költője</a:t>
            </a:r>
          </a:p>
          <a:p>
            <a:endParaRPr lang="hu-HU" dirty="0" smtClean="0"/>
          </a:p>
          <a:p>
            <a:pPr algn="l"/>
            <a:endParaRPr lang="hu-HU" sz="2000" dirty="0" smtClean="0"/>
          </a:p>
          <a:p>
            <a:pPr algn="l"/>
            <a:r>
              <a:rPr lang="hu-HU" sz="2000" dirty="0" smtClean="0"/>
              <a:t>Készítette: </a:t>
            </a:r>
            <a:r>
              <a:rPr lang="hu-HU" sz="2000" dirty="0" err="1" smtClean="0"/>
              <a:t>Mócsánné</a:t>
            </a:r>
            <a:r>
              <a:rPr lang="hu-HU" sz="2000" dirty="0" smtClean="0"/>
              <a:t> Nagy Ágnes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Utolsó szavai: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i="1" dirty="0" smtClean="0"/>
              <a:t>„</a:t>
            </a:r>
            <a:r>
              <a:rPr lang="hu-HU" i="1" dirty="0" err="1" smtClean="0"/>
              <a:t>Christus</a:t>
            </a:r>
            <a:r>
              <a:rPr lang="hu-HU" i="1" dirty="0" smtClean="0"/>
              <a:t> </a:t>
            </a:r>
            <a:r>
              <a:rPr lang="hu-HU" i="1" dirty="0" err="1" smtClean="0"/>
              <a:t>mortuus</a:t>
            </a:r>
            <a:r>
              <a:rPr lang="hu-HU" i="1" dirty="0" smtClean="0"/>
              <a:t> est pro </a:t>
            </a:r>
            <a:r>
              <a:rPr lang="hu-HU" i="1" dirty="0" err="1" smtClean="0"/>
              <a:t>me</a:t>
            </a:r>
            <a:r>
              <a:rPr lang="hu-HU" i="1" dirty="0" smtClean="0"/>
              <a:t>, et ego </a:t>
            </a:r>
            <a:r>
              <a:rPr lang="hu-HU" i="1" dirty="0" err="1" smtClean="0"/>
              <a:t>diffidam</a:t>
            </a:r>
            <a:r>
              <a:rPr lang="hu-HU" i="1" dirty="0" smtClean="0"/>
              <a:t>? </a:t>
            </a:r>
            <a:r>
              <a:rPr lang="hu-HU" i="1" dirty="0" err="1" smtClean="0"/>
              <a:t>Tuus</a:t>
            </a:r>
            <a:r>
              <a:rPr lang="hu-HU" i="1" dirty="0" smtClean="0"/>
              <a:t> </a:t>
            </a:r>
            <a:r>
              <a:rPr lang="hu-HU" i="1" dirty="0" err="1" smtClean="0"/>
              <a:t>miles</a:t>
            </a:r>
            <a:r>
              <a:rPr lang="hu-HU" i="1" dirty="0" smtClean="0"/>
              <a:t> </a:t>
            </a:r>
            <a:r>
              <a:rPr lang="hu-HU" i="1" dirty="0" err="1" smtClean="0"/>
              <a:t>fui</a:t>
            </a:r>
            <a:r>
              <a:rPr lang="hu-HU" i="1" dirty="0" smtClean="0"/>
              <a:t>, Domine, </a:t>
            </a:r>
            <a:r>
              <a:rPr lang="hu-HU" i="1" dirty="0" err="1" smtClean="0"/>
              <a:t>tua</a:t>
            </a:r>
            <a:r>
              <a:rPr lang="hu-HU" i="1" dirty="0" smtClean="0"/>
              <a:t> </a:t>
            </a:r>
            <a:r>
              <a:rPr lang="hu-HU" i="1" dirty="0" err="1" smtClean="0"/>
              <a:t>castra</a:t>
            </a:r>
            <a:r>
              <a:rPr lang="hu-HU" i="1" dirty="0" smtClean="0"/>
              <a:t> </a:t>
            </a:r>
            <a:r>
              <a:rPr lang="hu-HU" i="1" dirty="0" err="1" smtClean="0"/>
              <a:t>secutus</a:t>
            </a:r>
            <a:r>
              <a:rPr lang="hu-HU" i="1" dirty="0" smtClean="0"/>
              <a:t> sum.”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Christus</a:t>
            </a:r>
            <a:r>
              <a:rPr lang="hu-HU" dirty="0" smtClean="0"/>
              <a:t> � megholt én érettem, és én hogy kételkedjem? Te katonád voltam, Uram, és az te seregedben jártam.”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Balassi Bálint a magyar nyelvű irodalom első nagy klasszikusa. Életében nem jelentek meg saját művei nyomtatásban.</a:t>
            </a:r>
          </a:p>
          <a:p>
            <a:r>
              <a:rPr lang="hu-HU" dirty="0" smtClean="0"/>
              <a:t>Ennek oka feltehetően a szerelmi téma, melyet a korabeli Magyarországon erkölcstelennek, „fajtalannak” tartottak.</a:t>
            </a:r>
            <a:endParaRPr lang="hu-HU" dirty="0"/>
          </a:p>
        </p:txBody>
      </p:sp>
      <p:pic>
        <p:nvPicPr>
          <p:cNvPr id="5" name="Tartalom helye 4" descr="bb01q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461351"/>
            <a:ext cx="3240360" cy="46144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1554-1594.</a:t>
            </a:r>
            <a:endParaRPr lang="hu-HU" dirty="0"/>
          </a:p>
        </p:txBody>
      </p:sp>
      <p:pic>
        <p:nvPicPr>
          <p:cNvPr id="4" name="Tartalom helye 3" descr="balassi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1268" y="1916832"/>
            <a:ext cx="6335108" cy="47513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reneszánsz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szó jelentése: újjászületés; az ókori műveltség felelevenítése.</a:t>
            </a:r>
          </a:p>
          <a:p>
            <a:r>
              <a:rPr lang="hu-HU" dirty="0" smtClean="0"/>
              <a:t>Balassi verseiben meghonosította a reneszánsz műveltséget.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Témái:</a:t>
            </a:r>
          </a:p>
          <a:p>
            <a:r>
              <a:rPr lang="hu-HU" dirty="0" smtClean="0"/>
              <a:t>megírta a </a:t>
            </a:r>
            <a:r>
              <a:rPr lang="hu-HU" dirty="0" smtClean="0"/>
              <a:t>szerelem, </a:t>
            </a:r>
            <a:r>
              <a:rPr lang="hu-HU" dirty="0" smtClean="0"/>
              <a:t>a természet szépségét</a:t>
            </a:r>
          </a:p>
          <a:p>
            <a:r>
              <a:rPr lang="hu-HU" dirty="0" smtClean="0"/>
              <a:t>megszólaltatta vallásos hitét, Isten iránti rajongását is</a:t>
            </a:r>
          </a:p>
          <a:p>
            <a:r>
              <a:rPr lang="hu-HU" dirty="0" smtClean="0"/>
              <a:t>hangot adott a hazaszeretetnek, a végvári katonák életét is megénekelte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Neveltetése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Balassi Bálint 1554. október 20-án született Zólyom várában, főúri családban.</a:t>
            </a:r>
          </a:p>
          <a:p>
            <a:r>
              <a:rPr lang="hu-HU" dirty="0" smtClean="0"/>
              <a:t>Bornemisza Péter papot, írót, prédikátort fogadták mellé nevelőnek.</a:t>
            </a:r>
            <a:endParaRPr lang="hu-HU" dirty="0"/>
          </a:p>
        </p:txBody>
      </p:sp>
      <p:pic>
        <p:nvPicPr>
          <p:cNvPr id="5" name="Tartalom helye 4" descr="zólyo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44824"/>
            <a:ext cx="4038600" cy="24874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Első írói munkája:</a:t>
            </a:r>
          </a:p>
          <a:p>
            <a:r>
              <a:rPr lang="hu-HU" dirty="0" smtClean="0"/>
              <a:t>18 éves korában lefordított németből egy vallásos elmélkedést </a:t>
            </a:r>
            <a:r>
              <a:rPr lang="hu-HU" i="1" dirty="0" smtClean="0"/>
              <a:t>Beteg lelkeknek való füves kertecske</a:t>
            </a:r>
            <a:r>
              <a:rPr lang="hu-HU" dirty="0" smtClean="0"/>
              <a:t> címmel (Krakkó, 1572).</a:t>
            </a:r>
            <a:endParaRPr lang="hu-HU" dirty="0"/>
          </a:p>
        </p:txBody>
      </p:sp>
      <p:pic>
        <p:nvPicPr>
          <p:cNvPr id="5" name="Tartalom helye 4" descr="balassi_013husp1_rmki91_sa3b_sa4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28800"/>
            <a:ext cx="4038600" cy="3397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Báthory udvarában: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Apja csapatot küldött Erdélybe Báthory fejedelem ellen a 21 éves Bálint vezetésével.</a:t>
            </a:r>
          </a:p>
          <a:p>
            <a:r>
              <a:rPr lang="hu-HU" dirty="0" smtClean="0"/>
              <a:t>Már Erdély határában elfogták őket. Így került Balassi az erdélyi udvarba, ahol rangjához illően bántak vele.</a:t>
            </a:r>
            <a:endParaRPr lang="hu-HU" dirty="0"/>
          </a:p>
        </p:txBody>
      </p:sp>
      <p:pic>
        <p:nvPicPr>
          <p:cNvPr id="5" name="Tartalom helye 4" descr="bathory_istvan_15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41121" y="2420888"/>
            <a:ext cx="2443247" cy="34205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Műveltséget szerez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hu-HU" dirty="0" smtClean="0"/>
              <a:t>Igazi udvari ember vált belőle. Értett a kardforgatáshoz és műveltsége is kiváló volt; nyolc nyelven tudott a magyaron kívül: latinul, szlovákul, horvátul, lengyelül, románul, törökül, németül és olaszul.</a:t>
            </a:r>
          </a:p>
          <a:p>
            <a:endParaRPr lang="hu-HU" dirty="0"/>
          </a:p>
        </p:txBody>
      </p:sp>
      <p:pic>
        <p:nvPicPr>
          <p:cNvPr id="5" name="Tartalom helye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5554" y="2276872"/>
            <a:ext cx="3204838" cy="33658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Viharos, kalandos élete volt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Végvári katona volt</a:t>
            </a:r>
          </a:p>
          <a:p>
            <a:r>
              <a:rPr lang="hu-HU" dirty="0" smtClean="0"/>
              <a:t>Sárospatak várát házassággal akarta megszerezni</a:t>
            </a:r>
          </a:p>
          <a:p>
            <a:r>
              <a:rPr lang="hu-HU" dirty="0" smtClean="0"/>
              <a:t>Állandóan pereskedett</a:t>
            </a:r>
          </a:p>
          <a:p>
            <a:r>
              <a:rPr lang="hu-HU" dirty="0" smtClean="0"/>
              <a:t>Féktelenül szenvedélyes volt</a:t>
            </a:r>
          </a:p>
          <a:p>
            <a:r>
              <a:rPr lang="hu-HU" dirty="0" smtClean="0"/>
              <a:t>Közben írt, versei kéziratban maradtak ránk</a:t>
            </a:r>
          </a:p>
          <a:p>
            <a:endParaRPr lang="hu-HU" dirty="0"/>
          </a:p>
        </p:txBody>
      </p:sp>
      <p:pic>
        <p:nvPicPr>
          <p:cNvPr id="5" name="Tartalom helye 4" descr="bb41q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348880"/>
            <a:ext cx="3871303" cy="1027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költő halála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Az Esztergom visszafoglalásáért vívott harcban halt hősi halált 1594-ben.</a:t>
            </a:r>
          </a:p>
          <a:p>
            <a:r>
              <a:rPr lang="hu-HU" dirty="0" smtClean="0"/>
              <a:t>Május 19-én mindkét combját ólomgolyó járta át</a:t>
            </a:r>
          </a:p>
          <a:p>
            <a:r>
              <a:rPr lang="hu-HU" dirty="0" smtClean="0"/>
              <a:t>Pünkösd hétfőjén halt bele sebeibe.</a:t>
            </a:r>
            <a:endParaRPr lang="hu-HU" dirty="0"/>
          </a:p>
        </p:txBody>
      </p:sp>
      <p:pic>
        <p:nvPicPr>
          <p:cNvPr id="5" name="Tartalom helye 4" descr="esztergo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74269" y="2492896"/>
            <a:ext cx="3554115" cy="266558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321</Words>
  <Application>Microsoft Office PowerPoint</Application>
  <PresentationFormat>Diavetítés a képernyőre (4:3 oldalarány)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Balassi Bálint</vt:lpstr>
      <vt:lpstr>1554-1594.</vt:lpstr>
      <vt:lpstr>A reneszánsz</vt:lpstr>
      <vt:lpstr>Neveltetése</vt:lpstr>
      <vt:lpstr>5. dia</vt:lpstr>
      <vt:lpstr>Báthory udvarában:</vt:lpstr>
      <vt:lpstr>Műveltséget szerez</vt:lpstr>
      <vt:lpstr>Viharos, kalandos élete volt</vt:lpstr>
      <vt:lpstr>A költő halála</vt:lpstr>
      <vt:lpstr>Utolsó szavai:</vt:lpstr>
      <vt:lpstr>Jelentősége</vt:lpstr>
    </vt:vector>
  </TitlesOfParts>
  <Company>Család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Balassi Bálint</dc:title>
  <dc:creator>Mócsán</dc:creator>
  <cp:lastModifiedBy>mocsanne</cp:lastModifiedBy>
  <cp:revision>10</cp:revision>
  <dcterms:created xsi:type="dcterms:W3CDTF">2011-05-08T17:45:40Z</dcterms:created>
  <dcterms:modified xsi:type="dcterms:W3CDTF">2011-05-16T08:49:07Z</dcterms:modified>
</cp:coreProperties>
</file>